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9" r:id="rId3"/>
    <p:sldId id="258" r:id="rId4"/>
    <p:sldId id="261" r:id="rId5"/>
    <p:sldId id="268" r:id="rId6"/>
    <p:sldId id="263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3A34F-EF3C-47DA-9222-737B9BDFDF3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3EF4BC-FB48-4539-9D34-1B0E28AB1E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8976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8280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2100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4684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3651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1862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2578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EED2-5157-4D04-BBDF-7D8A3A2BAAE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B545-4C8F-4EC1-81D5-82F735277B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EED2-5157-4D04-BBDF-7D8A3A2BAAE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B545-4C8F-4EC1-81D5-82F735277B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EED2-5157-4D04-BBDF-7D8A3A2BAAE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B545-4C8F-4EC1-81D5-82F735277B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EED2-5157-4D04-BBDF-7D8A3A2BAAE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B545-4C8F-4EC1-81D5-82F735277B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EED2-5157-4D04-BBDF-7D8A3A2BAAE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B545-4C8F-4EC1-81D5-82F735277B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EED2-5157-4D04-BBDF-7D8A3A2BAAE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B545-4C8F-4EC1-81D5-82F735277B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EED2-5157-4D04-BBDF-7D8A3A2BAAE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B545-4C8F-4EC1-81D5-82F735277B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EED2-5157-4D04-BBDF-7D8A3A2BAAE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B545-4C8F-4EC1-81D5-82F735277B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EED2-5157-4D04-BBDF-7D8A3A2BAAE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B545-4C8F-4EC1-81D5-82F735277B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EED2-5157-4D04-BBDF-7D8A3A2BAAE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B545-4C8F-4EC1-81D5-82F735277B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5EED2-5157-4D04-BBDF-7D8A3A2BAAE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B545-4C8F-4EC1-81D5-82F735277B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5EED2-5157-4D04-BBDF-7D8A3A2BAAE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5B545-4C8F-4EC1-81D5-82F735277BA8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Radiating Hope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564904"/>
            <a:ext cx="8388424" cy="27363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Gathered here, standing strong together,</a:t>
            </a:r>
          </a:p>
          <a:p>
            <a:pPr>
              <a:buNone/>
            </a:pPr>
            <a:r>
              <a:rPr lang="en-AU" sz="2800" dirty="0"/>
              <a:t>Our hearts are filled with the power of our God.</a:t>
            </a:r>
          </a:p>
          <a:p>
            <a:pPr>
              <a:buNone/>
            </a:pPr>
            <a:r>
              <a:rPr lang="en-AU" sz="2800" dirty="0"/>
              <a:t>And we believe we have been chosen</a:t>
            </a:r>
          </a:p>
          <a:p>
            <a:pPr>
              <a:buNone/>
            </a:pPr>
            <a:r>
              <a:rPr lang="en-AU" sz="2800" dirty="0"/>
              <a:t>To be Jesus’ hands, Jesus’ heart,</a:t>
            </a:r>
          </a:p>
          <a:p>
            <a:pPr>
              <a:buNone/>
            </a:pPr>
            <a:r>
              <a:rPr lang="en-AU" sz="2800" dirty="0"/>
              <a:t>The face of Jesus to the world.</a:t>
            </a: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323528" y="0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Radiating Hope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096852"/>
            <a:ext cx="8388424" cy="26642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We are called to be people of faith,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go out living Jesus every day,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share His joy, peace and love,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As we shine, shine our light,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Radiating hope to the world.</a:t>
            </a:r>
            <a:endParaRPr lang="en-A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539552" y="2054098"/>
            <a:ext cx="8318376" cy="274980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We are blessed with the fire of the Spirit.</a:t>
            </a:r>
          </a:p>
          <a:p>
            <a:pPr>
              <a:buNone/>
            </a:pPr>
            <a:r>
              <a:rPr lang="en-AU" sz="2800" dirty="0"/>
              <a:t>The gifts we have we share with everyone.</a:t>
            </a:r>
          </a:p>
          <a:p>
            <a:pPr>
              <a:buNone/>
            </a:pPr>
            <a:r>
              <a:rPr lang="en-AU" sz="2800" dirty="0"/>
              <a:t>And we are sent to light up the darkness,</a:t>
            </a:r>
          </a:p>
          <a:p>
            <a:pPr>
              <a:buNone/>
            </a:pPr>
            <a:r>
              <a:rPr lang="en-AU" sz="2800" dirty="0"/>
              <a:t>To speak the truth, lead the way,</a:t>
            </a:r>
          </a:p>
          <a:p>
            <a:pPr>
              <a:buNone/>
            </a:pPr>
            <a:r>
              <a:rPr lang="en-AU" sz="2800" dirty="0"/>
              <a:t>To make a difference every day.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096852"/>
            <a:ext cx="8388424" cy="26642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We are called to be people of faith,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go out living Jesus every day,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share His joy, peace and love,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As we shine, shine our light,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Radiating hope to the world.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1002648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090271"/>
            <a:ext cx="8208912" cy="26774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We are here to serve one another,</a:t>
            </a:r>
          </a:p>
          <a:p>
            <a:pPr>
              <a:buNone/>
            </a:pPr>
            <a:r>
              <a:rPr lang="en-AU" sz="2800" dirty="0"/>
              <a:t>As Jesus did: justice for all.</a:t>
            </a:r>
          </a:p>
          <a:p>
            <a:pPr>
              <a:buNone/>
            </a:pPr>
            <a:r>
              <a:rPr lang="en-AU" sz="2800" dirty="0"/>
              <a:t>Yes, you and I are hope for the future,</a:t>
            </a:r>
          </a:p>
          <a:p>
            <a:pPr>
              <a:buNone/>
            </a:pPr>
            <a:r>
              <a:rPr lang="en-AU" sz="2800" dirty="0"/>
              <a:t>As we share Good News, to change the world,</a:t>
            </a:r>
          </a:p>
          <a:p>
            <a:pPr>
              <a:buNone/>
            </a:pPr>
            <a:r>
              <a:rPr lang="en-AU" sz="2800" dirty="0"/>
              <a:t>We carry God’s dream in our hearts.</a:t>
            </a:r>
          </a:p>
          <a:p>
            <a:pPr algn="ctr">
              <a:lnSpc>
                <a:spcPct val="90000"/>
              </a:lnSpc>
              <a:buNone/>
              <a:defRPr/>
            </a:pP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564904"/>
            <a:ext cx="8388424" cy="26642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We are called to be people of faith,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go out living Jesus every day,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share His joy, peace and love,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As we shine, shine our light,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Radiating hope to the world.</a:t>
            </a:r>
            <a:endParaRPr lang="en-AU" sz="2800" dirty="0"/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323528" y="0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Radiating Hope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607641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269</Words>
  <Application>Microsoft Office PowerPoint</Application>
  <PresentationFormat>On-screen Show (4:3)</PresentationFormat>
  <Paragraphs>39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2015-08-10T05:05:25Z</dcterms:created>
  <dcterms:modified xsi:type="dcterms:W3CDTF">2016-02-04T10:40:49Z</dcterms:modified>
</cp:coreProperties>
</file>